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29850" cy="3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350" y="0"/>
            <a:ext cx="2281650" cy="2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55200"/>
            <a:ext cx="2929850" cy="17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9850" y="0"/>
            <a:ext cx="3932499" cy="2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9850" y="2495800"/>
            <a:ext cx="3099126" cy="2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4875" y="2495800"/>
            <a:ext cx="3099125" cy="2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